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8" autoAdjust="0"/>
    <p:restoredTop sz="94660"/>
  </p:normalViewPr>
  <p:slideViewPr>
    <p:cSldViewPr snapToGrid="0">
      <p:cViewPr varScale="1">
        <p:scale>
          <a:sx n="154" d="100"/>
          <a:sy n="154" d="100"/>
        </p:scale>
        <p:origin x="348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9ED198-69EF-F3CD-B9B0-5CF2979A0E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3674876-D1B6-7A02-63FB-B624008FA4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3680C4C-F125-E1F4-A194-CBA926C67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0375-7B7B-4C3B-BCE0-C0379EC10CB0}" type="datetimeFigureOut">
              <a:rPr lang="pl-PL" smtClean="0"/>
              <a:t>09.09.2024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27A9AFE-B19E-D9F9-9A17-BD434B89D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A6B964F-301E-CC3B-503B-EDE01B918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0239-0F1C-408B-BF2D-8B69A55BA3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19593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8A1993-6622-6EBD-449A-615AB8B08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4810D7D-B3DD-C981-C52B-27C6C6A95D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6CA35D5-ABB5-91ED-38C5-9533D2EDA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0375-7B7B-4C3B-BCE0-C0379EC10CB0}" type="datetimeFigureOut">
              <a:rPr lang="pl-PL" smtClean="0"/>
              <a:t>09.09.2024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654C165-4230-8EDB-7AB3-560A78FE4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B0D934F-659B-1EA1-C231-FCB98B1CA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0239-0F1C-408B-BF2D-8B69A55BA3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91356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5D35CB-7501-8102-CE73-CD017D7B3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33DFE25-AD6F-1F20-43F0-AA66819546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3B57E79-DD4F-728C-5125-6AB8EA17A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0375-7B7B-4C3B-BCE0-C0379EC10CB0}" type="datetimeFigureOut">
              <a:rPr lang="pl-PL" smtClean="0"/>
              <a:t>09.09.2024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307D2E9-6EC3-02EC-A8AC-17B85C632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C75776F-7330-F007-0588-286B7D4BD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0239-0F1C-408B-BF2D-8B69A55BA3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89955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036B73-7B5F-2F06-FCD9-C092CBCE7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0292057-67B3-2001-B12A-E0B7BB8812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1ADB8B0-C00F-280E-9416-B60A4E12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768F5E6-0DE9-1F59-7BD2-E0C0CF6B3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0375-7B7B-4C3B-BCE0-C0379EC10CB0}" type="datetimeFigureOut">
              <a:rPr lang="pl-PL" smtClean="0"/>
              <a:t>09.09.2024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63572FF-582E-6004-74DF-F77D4274F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24DE2DA-0214-E069-08C2-FC8674EE3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0239-0F1C-408B-BF2D-8B69A55BA3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7438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AF40E4-A506-A91D-DF0F-BA3A4992E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6FE3820-A82D-C6C3-B9C7-F43B590508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367F973-76EF-3F54-EE6B-EDA1C5E2A3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AFCE0B25-FE86-A727-28E7-8FD2474C2D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C1093DB1-EA17-CD2C-D6D8-B241C13C40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393F398D-230E-9956-98DB-494C8EEE4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0375-7B7B-4C3B-BCE0-C0379EC10CB0}" type="datetimeFigureOut">
              <a:rPr lang="pl-PL" smtClean="0"/>
              <a:t>09.09.2024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02326CEB-6402-E523-72D8-1AD4A00A2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CA760235-4663-7DED-9789-8C0A3DEFE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0239-0F1C-408B-BF2D-8B69A55BA3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85303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50AD23-0AEE-645E-1472-9B5236E48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7D7594AC-1D9C-95DE-851F-AA0A65D89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0375-7B7B-4C3B-BCE0-C0379EC10CB0}" type="datetimeFigureOut">
              <a:rPr lang="pl-PL" smtClean="0"/>
              <a:t>09.09.2024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D1EC639-4D9B-E090-1725-28CAB94F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F388D96-32FE-69E6-768D-92746B02A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0239-0F1C-408B-BF2D-8B69A55BA3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9874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2D635497-F347-1D4B-9516-256D6206A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0375-7B7B-4C3B-BCE0-C0379EC10CB0}" type="datetimeFigureOut">
              <a:rPr lang="pl-PL" smtClean="0"/>
              <a:t>09.09.2024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786404B1-45EA-3905-E273-7535C9576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AE7B942-5A1A-B6D5-0729-8DD72ABCD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0239-0F1C-408B-BF2D-8B69A55BA3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5285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D76772-181F-2E30-85E2-E1BB3F322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7CFF0E8-A533-334E-1FB0-C5BAEECC3E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FD185DA-0148-CFE1-A038-2BE440646B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0EE35FC-1DF2-9A2C-2A6B-41E15495D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0375-7B7B-4C3B-BCE0-C0379EC10CB0}" type="datetimeFigureOut">
              <a:rPr lang="pl-PL" smtClean="0"/>
              <a:t>09.09.2024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E36DAAA-8159-FD28-1F09-3D52B9C91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EC11D02-2F9E-BFD8-1B55-194ADB41B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0239-0F1C-408B-BF2D-8B69A55BA3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9328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8F6A33A-C4BA-0AA5-2635-9A303F7D3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DE749CBF-AE16-8C6B-BEFC-4CC54A6B6E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EE18225-820B-5ED1-29E9-DB7D75E261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C47C01A-607C-B8FC-DF0B-0755D1A1F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0375-7B7B-4C3B-BCE0-C0379EC10CB0}" type="datetimeFigureOut">
              <a:rPr lang="pl-PL" smtClean="0"/>
              <a:t>09.09.2024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8995034-AA02-68CC-DE32-E1ACE2E18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63A62D4-0311-A3D4-4FFB-810EDEA2E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0239-0F1C-408B-BF2D-8B69A55BA3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8964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20C5C1B-DE8B-966C-8CD2-2C8400A76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78EDD9C3-C6DB-BFB3-FCB0-BA07744AC8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421014D-AE4A-1D21-D304-75CCE4544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0375-7B7B-4C3B-BCE0-C0379EC10CB0}" type="datetimeFigureOut">
              <a:rPr lang="pl-PL" smtClean="0"/>
              <a:t>09.09.2024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12A338F-A57A-AC28-E6D9-56754D713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7EE568D-CA56-1FA0-0383-9662189A3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0239-0F1C-408B-BF2D-8B69A55BA3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7366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3D593A98-0528-3C23-AD57-6854879DA1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186E9F8-00D4-A176-131F-B6C4F657EC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86F8A67-4C83-3D87-5E69-7A46BD36D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0375-7B7B-4C3B-BCE0-C0379EC10CB0}" type="datetimeFigureOut">
              <a:rPr lang="pl-PL" smtClean="0"/>
              <a:t>09.09.2024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D9ACB5E-7B27-A62D-B9C9-A61EE425C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CEAFC31-FE8D-474C-7783-CF003305B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0239-0F1C-408B-BF2D-8B69A55BA3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3855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4CE702F7-334C-407B-258F-479BA205C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E681800-B52B-A1A0-B602-02A51C8606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F2D62B7-A831-A57B-9D8B-B833D8EB15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80375-7B7B-4C3B-BCE0-C0379EC10CB0}" type="datetimeFigureOut">
              <a:rPr lang="pl-PL" smtClean="0"/>
              <a:t>09.09.2024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78C824F-CE55-03FA-7CD8-74914C4021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FDB031D-2807-BCEE-FEAB-FD100FF77F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90239-0F1C-408B-BF2D-8B69A55BA3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7441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11FB0D-FB14-E2FF-37B2-14880E4186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AE87BDB-D062-BB3B-FEDE-9B4B985781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4857727-EBBD-B0AB-01BC-24F78815C3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"/>
            <a:ext cx="12192000" cy="685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58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2DE25AFB-E88A-784C-906D-D2B881FEE1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"/>
            <a:ext cx="12192000" cy="685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37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69FD245-E0CC-2CC0-7FE6-8E9F0B4997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"/>
            <a:ext cx="12192000" cy="685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680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5245DCB-BD59-30D1-3DF4-174AE0DB0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"/>
            <a:ext cx="12192000" cy="685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343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B7494FA7-FD9A-DCFF-49C3-5641BABF3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"/>
            <a:ext cx="12192000" cy="685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119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8786D5C-8B0B-1124-49AD-81575B953E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"/>
            <a:ext cx="12192000" cy="685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1171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Panoramiczny</PresentationFormat>
  <Paragraphs>0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Małgorzata Reszczyńska</dc:creator>
  <cp:lastModifiedBy>Marta Kędel</cp:lastModifiedBy>
  <cp:revision>1</cp:revision>
  <dcterms:created xsi:type="dcterms:W3CDTF">2024-09-06T17:09:54Z</dcterms:created>
  <dcterms:modified xsi:type="dcterms:W3CDTF">2024-09-09T12:50:33Z</dcterms:modified>
</cp:coreProperties>
</file>